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0" r:id="rId3"/>
    <p:sldId id="262" r:id="rId4"/>
    <p:sldId id="268" r:id="rId5"/>
    <p:sldId id="264" r:id="rId6"/>
    <p:sldId id="269" r:id="rId7"/>
    <p:sldId id="266" r:id="rId8"/>
    <p:sldId id="270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535" autoAdjust="0"/>
  </p:normalViewPr>
  <p:slideViewPr>
    <p:cSldViewPr snapToGrid="0">
      <p:cViewPr varScale="1">
        <p:scale>
          <a:sx n="109" d="100"/>
          <a:sy n="109" d="100"/>
        </p:scale>
        <p:origin x="6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8899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98491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09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1655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151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2238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0033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3497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7177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5425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6998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8EA1E-B49D-4175-81CD-CDE1441D3B62}" type="datetimeFigureOut">
              <a:rPr kumimoji="1" lang="ja-JP" altLang="en-US" smtClean="0"/>
              <a:t>2025/2/9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64805-EBDA-4372-9D0B-A0B788BD870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9522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3396000" y="854709"/>
            <a:ext cx="5400000" cy="5148583"/>
            <a:chOff x="3396000" y="854709"/>
            <a:chExt cx="5400000" cy="5148583"/>
          </a:xfrm>
        </p:grpSpPr>
        <p:grpSp>
          <p:nvGrpSpPr>
            <p:cNvPr id="3" name="グループ化 2"/>
            <p:cNvGrpSpPr>
              <a:grpSpLocks noChangeAspect="1"/>
            </p:cNvGrpSpPr>
            <p:nvPr/>
          </p:nvGrpSpPr>
          <p:grpSpPr>
            <a:xfrm>
              <a:off x="3396000" y="854709"/>
              <a:ext cx="5400000" cy="5148583"/>
              <a:chOff x="4949504" y="1275128"/>
              <a:chExt cx="4144162" cy="3951215"/>
            </a:xfrm>
          </p:grpSpPr>
          <p:pic>
            <p:nvPicPr>
              <p:cNvPr id="14" name="図 13"/>
              <p:cNvPicPr>
                <a:picLocks noChangeAspect="1"/>
              </p:cNvPicPr>
              <p:nvPr/>
            </p:nvPicPr>
            <p:blipFill>
              <a:blip r:embed="rId2"/>
              <a:srcRect l="46145" t="16844" r="5904" b="22181"/>
              <a:stretch>
                <a:fillRect/>
              </a:stretch>
            </p:blipFill>
            <p:spPr>
              <a:xfrm>
                <a:off x="4949504" y="1275128"/>
                <a:ext cx="4144162" cy="3951215"/>
              </a:xfrm>
              <a:custGeom>
                <a:avLst/>
                <a:gdLst>
                  <a:gd name="connsiteX0" fmla="*/ 0 w 4144162"/>
                  <a:gd name="connsiteY0" fmla="*/ 0 h 3951215"/>
                  <a:gd name="connsiteX1" fmla="*/ 4144162 w 4144162"/>
                  <a:gd name="connsiteY1" fmla="*/ 0 h 3951215"/>
                  <a:gd name="connsiteX2" fmla="*/ 4144162 w 4144162"/>
                  <a:gd name="connsiteY2" fmla="*/ 3951215 h 3951215"/>
                  <a:gd name="connsiteX3" fmla="*/ 0 w 4144162"/>
                  <a:gd name="connsiteY3" fmla="*/ 3951215 h 395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44162" h="3951215">
                    <a:moveTo>
                      <a:pt x="0" y="0"/>
                    </a:moveTo>
                    <a:lnTo>
                      <a:pt x="4144162" y="0"/>
                    </a:lnTo>
                    <a:lnTo>
                      <a:pt x="4144162" y="3951215"/>
                    </a:lnTo>
                    <a:lnTo>
                      <a:pt x="0" y="3951215"/>
                    </a:lnTo>
                    <a:close/>
                  </a:path>
                </a:pathLst>
              </a:custGeom>
            </p:spPr>
          </p:pic>
          <p:pic>
            <p:nvPicPr>
              <p:cNvPr id="15" name="図 14"/>
              <p:cNvPicPr>
                <a:picLocks noChangeAspect="1"/>
              </p:cNvPicPr>
              <p:nvPr/>
            </p:nvPicPr>
            <p:blipFill rotWithShape="1">
              <a:blip r:embed="rId3"/>
              <a:srcRect l="46145" t="29531" r="5904" b="22181"/>
              <a:stretch/>
            </p:blipFill>
            <p:spPr>
              <a:xfrm>
                <a:off x="4949504" y="2097248"/>
                <a:ext cx="4144162" cy="3129094"/>
              </a:xfrm>
              <a:custGeom>
                <a:avLst/>
                <a:gdLst>
                  <a:gd name="connsiteX0" fmla="*/ 0 w 4144162"/>
                  <a:gd name="connsiteY0" fmla="*/ 0 h 3129094"/>
                  <a:gd name="connsiteX1" fmla="*/ 4144162 w 4144162"/>
                  <a:gd name="connsiteY1" fmla="*/ 0 h 3129094"/>
                  <a:gd name="connsiteX2" fmla="*/ 4144162 w 4144162"/>
                  <a:gd name="connsiteY2" fmla="*/ 3129094 h 3129094"/>
                  <a:gd name="connsiteX3" fmla="*/ 0 w 4144162"/>
                  <a:gd name="connsiteY3" fmla="*/ 3129094 h 3129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44162" h="3129094">
                    <a:moveTo>
                      <a:pt x="0" y="0"/>
                    </a:moveTo>
                    <a:lnTo>
                      <a:pt x="4144162" y="0"/>
                    </a:lnTo>
                    <a:lnTo>
                      <a:pt x="4144162" y="3129094"/>
                    </a:lnTo>
                    <a:lnTo>
                      <a:pt x="0" y="3129094"/>
                    </a:lnTo>
                    <a:close/>
                  </a:path>
                </a:pathLst>
              </a:custGeom>
            </p:spPr>
          </p:pic>
        </p:grpSp>
        <p:sp>
          <p:nvSpPr>
            <p:cNvPr id="4" name="テキスト ボックス 3"/>
            <p:cNvSpPr txBox="1"/>
            <p:nvPr/>
          </p:nvSpPr>
          <p:spPr>
            <a:xfrm>
              <a:off x="5021427" y="1756685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小屋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5" name="テキスト ボックス 4"/>
            <p:cNvSpPr txBox="1"/>
            <p:nvPr/>
          </p:nvSpPr>
          <p:spPr>
            <a:xfrm>
              <a:off x="3552825" y="1837647"/>
              <a:ext cx="16478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とうもろこし畑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6" name="テキスト ボックス 5"/>
            <p:cNvSpPr txBox="1"/>
            <p:nvPr/>
          </p:nvSpPr>
          <p:spPr>
            <a:xfrm>
              <a:off x="6254915" y="2176201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>
                  <a:solidFill>
                    <a:schemeClr val="bg1"/>
                  </a:solidFill>
                </a:rPr>
                <a:t>ETC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7" name="テキスト ボックス 6"/>
            <p:cNvSpPr txBox="1"/>
            <p:nvPr/>
          </p:nvSpPr>
          <p:spPr>
            <a:xfrm>
              <a:off x="7364577" y="1837647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>
                  <a:solidFill>
                    <a:schemeClr val="bg1"/>
                  </a:solidFill>
                </a:rPr>
                <a:t>浜辺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7743825" y="3437922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船上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7129145" y="3011052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船下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5569912" y="3500953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中央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3950518" y="3488253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小舟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3942898" y="4034185"/>
              <a:ext cx="151836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600" dirty="0" smtClean="0">
                  <a:solidFill>
                    <a:schemeClr val="bg1"/>
                  </a:solidFill>
                </a:rPr>
                <a:t>アスレチック</a:t>
              </a:r>
              <a:endParaRPr lang="en-US" altLang="ja-JP" sz="1600" dirty="0" smtClean="0">
                <a:solidFill>
                  <a:schemeClr val="bg1"/>
                </a:solidFill>
              </a:endParaRPr>
            </a:p>
            <a:p>
              <a:r>
                <a:rPr lang="ja-JP" altLang="en-US" sz="1600" dirty="0" smtClean="0">
                  <a:solidFill>
                    <a:schemeClr val="bg1"/>
                  </a:solidFill>
                </a:rPr>
                <a:t>／</a:t>
              </a:r>
              <a:r>
                <a:rPr lang="ja-JP" altLang="en-US" sz="1600" dirty="0">
                  <a:solidFill>
                    <a:schemeClr val="bg1"/>
                  </a:solidFill>
                </a:rPr>
                <a:t>アスレ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3850649" y="5427199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dirty="0" smtClean="0">
                  <a:solidFill>
                    <a:schemeClr val="bg1"/>
                  </a:solidFill>
                </a:rPr>
                <a:t>最果て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962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グループ化 16"/>
          <p:cNvGrpSpPr/>
          <p:nvPr/>
        </p:nvGrpSpPr>
        <p:grpSpPr>
          <a:xfrm>
            <a:off x="3396000" y="854709"/>
            <a:ext cx="5400000" cy="5148583"/>
            <a:chOff x="3396000" y="854709"/>
            <a:chExt cx="5400000" cy="5148583"/>
          </a:xfrm>
        </p:grpSpPr>
        <p:grpSp>
          <p:nvGrpSpPr>
            <p:cNvPr id="6" name="グループ化 5"/>
            <p:cNvGrpSpPr>
              <a:grpSpLocks noChangeAspect="1"/>
            </p:cNvGrpSpPr>
            <p:nvPr/>
          </p:nvGrpSpPr>
          <p:grpSpPr>
            <a:xfrm>
              <a:off x="3396000" y="854709"/>
              <a:ext cx="5400000" cy="5148583"/>
              <a:chOff x="4949504" y="1275128"/>
              <a:chExt cx="4144162" cy="3951215"/>
            </a:xfrm>
          </p:grpSpPr>
          <p:pic>
            <p:nvPicPr>
              <p:cNvPr id="4" name="図 3"/>
              <p:cNvPicPr>
                <a:picLocks noChangeAspect="1"/>
              </p:cNvPicPr>
              <p:nvPr/>
            </p:nvPicPr>
            <p:blipFill>
              <a:blip r:embed="rId2"/>
              <a:srcRect l="46145" t="16844" r="5904" b="22181"/>
              <a:stretch>
                <a:fillRect/>
              </a:stretch>
            </p:blipFill>
            <p:spPr>
              <a:xfrm>
                <a:off x="4949504" y="1275128"/>
                <a:ext cx="4144162" cy="3951215"/>
              </a:xfrm>
              <a:custGeom>
                <a:avLst/>
                <a:gdLst>
                  <a:gd name="connsiteX0" fmla="*/ 0 w 4144162"/>
                  <a:gd name="connsiteY0" fmla="*/ 0 h 3951215"/>
                  <a:gd name="connsiteX1" fmla="*/ 4144162 w 4144162"/>
                  <a:gd name="connsiteY1" fmla="*/ 0 h 3951215"/>
                  <a:gd name="connsiteX2" fmla="*/ 4144162 w 4144162"/>
                  <a:gd name="connsiteY2" fmla="*/ 3951215 h 3951215"/>
                  <a:gd name="connsiteX3" fmla="*/ 0 w 4144162"/>
                  <a:gd name="connsiteY3" fmla="*/ 3951215 h 3951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44162" h="3951215">
                    <a:moveTo>
                      <a:pt x="0" y="0"/>
                    </a:moveTo>
                    <a:lnTo>
                      <a:pt x="4144162" y="0"/>
                    </a:lnTo>
                    <a:lnTo>
                      <a:pt x="4144162" y="3951215"/>
                    </a:lnTo>
                    <a:lnTo>
                      <a:pt x="0" y="3951215"/>
                    </a:lnTo>
                    <a:close/>
                  </a:path>
                </a:pathLst>
              </a:custGeom>
            </p:spPr>
          </p:pic>
          <p:pic>
            <p:nvPicPr>
              <p:cNvPr id="5" name="図 4"/>
              <p:cNvPicPr>
                <a:picLocks noChangeAspect="1"/>
              </p:cNvPicPr>
              <p:nvPr/>
            </p:nvPicPr>
            <p:blipFill rotWithShape="1">
              <a:blip r:embed="rId3"/>
              <a:srcRect l="46145" t="29531" r="5904" b="22181"/>
              <a:stretch/>
            </p:blipFill>
            <p:spPr>
              <a:xfrm>
                <a:off x="4949504" y="2097248"/>
                <a:ext cx="4144162" cy="3129094"/>
              </a:xfrm>
              <a:custGeom>
                <a:avLst/>
                <a:gdLst>
                  <a:gd name="connsiteX0" fmla="*/ 0 w 4144162"/>
                  <a:gd name="connsiteY0" fmla="*/ 0 h 3129094"/>
                  <a:gd name="connsiteX1" fmla="*/ 4144162 w 4144162"/>
                  <a:gd name="connsiteY1" fmla="*/ 0 h 3129094"/>
                  <a:gd name="connsiteX2" fmla="*/ 4144162 w 4144162"/>
                  <a:gd name="connsiteY2" fmla="*/ 3129094 h 3129094"/>
                  <a:gd name="connsiteX3" fmla="*/ 0 w 4144162"/>
                  <a:gd name="connsiteY3" fmla="*/ 3129094 h 31290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144162" h="3129094">
                    <a:moveTo>
                      <a:pt x="0" y="0"/>
                    </a:moveTo>
                    <a:lnTo>
                      <a:pt x="4144162" y="0"/>
                    </a:lnTo>
                    <a:lnTo>
                      <a:pt x="4144162" y="3129094"/>
                    </a:lnTo>
                    <a:lnTo>
                      <a:pt x="0" y="3129094"/>
                    </a:lnTo>
                    <a:close/>
                  </a:path>
                </a:pathLst>
              </a:custGeom>
            </p:spPr>
          </p:pic>
        </p:grpSp>
        <p:sp>
          <p:nvSpPr>
            <p:cNvPr id="7" name="テキスト ボックス 6"/>
            <p:cNvSpPr txBox="1"/>
            <p:nvPr/>
          </p:nvSpPr>
          <p:spPr>
            <a:xfrm>
              <a:off x="5021427" y="1756685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소옥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3552825" y="1837647"/>
              <a:ext cx="164782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옥수수 밭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6254915" y="2176201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>
                  <a:solidFill>
                    <a:schemeClr val="bg1"/>
                  </a:solidFill>
                </a:rPr>
                <a:t>ETC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7364577" y="1837647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바닷가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7743825" y="3437922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배 위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7129145" y="3011052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배 밑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5569912" y="3500953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중앙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3950518" y="3488253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작은 배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3942898" y="4034185"/>
              <a:ext cx="151836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 smtClean="0">
                  <a:solidFill>
                    <a:schemeClr val="bg1"/>
                  </a:solidFill>
                </a:rPr>
                <a:t>애슬레틱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850649" y="5427199"/>
              <a:ext cx="10521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최후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681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/>
          <p:cNvGrpSpPr/>
          <p:nvPr/>
        </p:nvGrpSpPr>
        <p:grpSpPr>
          <a:xfrm>
            <a:off x="2039280" y="909000"/>
            <a:ext cx="8113441" cy="5040000"/>
            <a:chOff x="2039280" y="909000"/>
            <a:chExt cx="8113441" cy="5040000"/>
          </a:xfrm>
        </p:grpSpPr>
        <p:grpSp>
          <p:nvGrpSpPr>
            <p:cNvPr id="8" name="グループ化 7"/>
            <p:cNvGrpSpPr>
              <a:grpSpLocks noChangeAspect="1"/>
            </p:cNvGrpSpPr>
            <p:nvPr/>
          </p:nvGrpSpPr>
          <p:grpSpPr>
            <a:xfrm>
              <a:off x="2039280" y="909000"/>
              <a:ext cx="8113441" cy="5040000"/>
              <a:chOff x="4267200" y="2185989"/>
              <a:chExt cx="3595688" cy="2233611"/>
            </a:xfrm>
          </p:grpSpPr>
          <p:pic>
            <p:nvPicPr>
              <p:cNvPr id="7" name="図 6"/>
              <p:cNvPicPr>
                <a:picLocks noChangeAspect="1"/>
              </p:cNvPicPr>
              <p:nvPr/>
            </p:nvPicPr>
            <p:blipFill>
              <a:blip r:embed="rId2"/>
              <a:srcRect l="44341" t="27199" r="5733" b="31437"/>
              <a:stretch>
                <a:fillRect/>
              </a:stretch>
            </p:blipFill>
            <p:spPr>
              <a:xfrm>
                <a:off x="4267200" y="2185989"/>
                <a:ext cx="3595688" cy="2233611"/>
              </a:xfrm>
              <a:custGeom>
                <a:avLst/>
                <a:gdLst>
                  <a:gd name="connsiteX0" fmla="*/ 0 w 3595688"/>
                  <a:gd name="connsiteY0" fmla="*/ 0 h 2233611"/>
                  <a:gd name="connsiteX1" fmla="*/ 3595688 w 3595688"/>
                  <a:gd name="connsiteY1" fmla="*/ 0 h 2233611"/>
                  <a:gd name="connsiteX2" fmla="*/ 3595688 w 3595688"/>
                  <a:gd name="connsiteY2" fmla="*/ 2233611 h 2233611"/>
                  <a:gd name="connsiteX3" fmla="*/ 0 w 3595688"/>
                  <a:gd name="connsiteY3" fmla="*/ 2233611 h 223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95688" h="2233611">
                    <a:moveTo>
                      <a:pt x="0" y="0"/>
                    </a:moveTo>
                    <a:lnTo>
                      <a:pt x="3595688" y="0"/>
                    </a:lnTo>
                    <a:lnTo>
                      <a:pt x="3595688" y="2233611"/>
                    </a:lnTo>
                    <a:lnTo>
                      <a:pt x="0" y="2233611"/>
                    </a:lnTo>
                    <a:close/>
                  </a:path>
                </a:pathLst>
              </a:custGeom>
            </p:spPr>
          </p:pic>
          <p:pic>
            <p:nvPicPr>
              <p:cNvPr id="6" name="図 5"/>
              <p:cNvPicPr>
                <a:picLocks noChangeAspect="1"/>
              </p:cNvPicPr>
              <p:nvPr/>
            </p:nvPicPr>
            <p:blipFill rotWithShape="1">
              <a:blip r:embed="rId3"/>
              <a:srcRect l="53995" t="27199" r="5733" b="31437"/>
              <a:stretch/>
            </p:blipFill>
            <p:spPr>
              <a:xfrm>
                <a:off x="4962524" y="2185989"/>
                <a:ext cx="2900363" cy="2233611"/>
              </a:xfrm>
              <a:custGeom>
                <a:avLst/>
                <a:gdLst>
                  <a:gd name="connsiteX0" fmla="*/ 0 w 3595688"/>
                  <a:gd name="connsiteY0" fmla="*/ 0 h 2233611"/>
                  <a:gd name="connsiteX1" fmla="*/ 3595688 w 3595688"/>
                  <a:gd name="connsiteY1" fmla="*/ 0 h 2233611"/>
                  <a:gd name="connsiteX2" fmla="*/ 3595688 w 3595688"/>
                  <a:gd name="connsiteY2" fmla="*/ 2233611 h 2233611"/>
                  <a:gd name="connsiteX3" fmla="*/ 0 w 3595688"/>
                  <a:gd name="connsiteY3" fmla="*/ 2233611 h 223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95688" h="2233611">
                    <a:moveTo>
                      <a:pt x="0" y="0"/>
                    </a:moveTo>
                    <a:lnTo>
                      <a:pt x="3595688" y="0"/>
                    </a:lnTo>
                    <a:lnTo>
                      <a:pt x="3595688" y="2233611"/>
                    </a:lnTo>
                    <a:lnTo>
                      <a:pt x="0" y="2233611"/>
                    </a:lnTo>
                    <a:close/>
                  </a:path>
                </a:pathLst>
              </a:custGeom>
            </p:spPr>
          </p:pic>
        </p:grpSp>
        <p:sp>
          <p:nvSpPr>
            <p:cNvPr id="9" name="テキスト ボックス 8"/>
            <p:cNvSpPr txBox="1"/>
            <p:nvPr/>
          </p:nvSpPr>
          <p:spPr>
            <a:xfrm>
              <a:off x="8575720" y="2365570"/>
              <a:ext cx="7325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始発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8677275" y="3818731"/>
              <a:ext cx="10977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強ポジ横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8925605" y="5277715"/>
              <a:ext cx="10977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強ポジ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6552279" y="3131272"/>
              <a:ext cx="9438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２駅目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6776161" y="4211107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dirty="0" smtClean="0">
                  <a:solidFill>
                    <a:schemeClr val="bg1"/>
                  </a:solidFill>
                </a:rPr>
                <a:t>２階建て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3468397" y="2983471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>
                  <a:solidFill>
                    <a:schemeClr val="bg1"/>
                  </a:solidFill>
                </a:rPr>
                <a:t>滑り台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5735984" y="2814194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>
                  <a:solidFill>
                    <a:schemeClr val="bg1"/>
                  </a:solidFill>
                </a:rPr>
                <a:t>滑り台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8925605" y="3493072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>
                  <a:solidFill>
                    <a:schemeClr val="bg1"/>
                  </a:solidFill>
                </a:rPr>
                <a:t>滑り台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6273270" y="1975278"/>
              <a:ext cx="112188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600" dirty="0" smtClean="0">
                  <a:solidFill>
                    <a:schemeClr val="bg1"/>
                  </a:solidFill>
                </a:rPr>
                <a:t>動かない</a:t>
              </a:r>
              <a:endParaRPr kumimoji="1" lang="en-US" altLang="ja-JP" sz="1600" dirty="0" smtClean="0">
                <a:solidFill>
                  <a:schemeClr val="bg1"/>
                </a:solidFill>
              </a:endParaRPr>
            </a:p>
            <a:p>
              <a:r>
                <a:rPr lang="ja-JP" altLang="en-US" sz="1600" dirty="0" smtClean="0">
                  <a:solidFill>
                    <a:schemeClr val="bg1"/>
                  </a:solidFill>
                </a:rPr>
                <a:t>メリゴ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4933472" y="2475640"/>
              <a:ext cx="7325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橋上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4005682" y="3429000"/>
              <a:ext cx="9277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>
                  <a:solidFill>
                    <a:schemeClr val="bg1"/>
                  </a:solidFill>
                </a:rPr>
                <a:t>３</a:t>
              </a:r>
              <a:r>
                <a:rPr lang="ja-JP" altLang="en-US" sz="1600" dirty="0" smtClean="0">
                  <a:solidFill>
                    <a:schemeClr val="bg1"/>
                  </a:solidFill>
                </a:rPr>
                <a:t>駅目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4751071" y="3964886"/>
              <a:ext cx="92778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600" dirty="0">
                  <a:solidFill>
                    <a:schemeClr val="bg1"/>
                  </a:solidFill>
                </a:rPr>
                <a:t>３枚板／</a:t>
              </a:r>
              <a:r>
                <a:rPr lang="en-US" altLang="ja-JP" sz="1600" dirty="0">
                  <a:solidFill>
                    <a:schemeClr val="bg1"/>
                  </a:solidFill>
                </a:rPr>
                <a:t>M</a:t>
              </a:r>
              <a:r>
                <a:rPr lang="ja-JP" altLang="en-US" sz="1600" dirty="0">
                  <a:solidFill>
                    <a:schemeClr val="bg1"/>
                  </a:solidFill>
                </a:rPr>
                <a:t>字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1" name="テキスト ボックス 20"/>
            <p:cNvSpPr txBox="1"/>
            <p:nvPr/>
          </p:nvSpPr>
          <p:spPr>
            <a:xfrm>
              <a:off x="3772269" y="4472717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動メリ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2" name="テキスト ボックス 21"/>
            <p:cNvSpPr txBox="1"/>
            <p:nvPr/>
          </p:nvSpPr>
          <p:spPr>
            <a:xfrm>
              <a:off x="3070944" y="1607682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>
                  <a:solidFill>
                    <a:schemeClr val="bg1"/>
                  </a:solidFill>
                </a:rPr>
                <a:t>テント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3" name="テキスト ボックス 22"/>
            <p:cNvSpPr txBox="1"/>
            <p:nvPr/>
          </p:nvSpPr>
          <p:spPr>
            <a:xfrm>
              <a:off x="2208295" y="4298871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終点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5" name="テキスト ボックス 24"/>
            <p:cNvSpPr txBox="1"/>
            <p:nvPr/>
          </p:nvSpPr>
          <p:spPr>
            <a:xfrm>
              <a:off x="2057998" y="2737250"/>
              <a:ext cx="12518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テント横</a:t>
              </a:r>
              <a:endParaRPr lang="en-US" altLang="ja-JP" sz="1600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en-US" altLang="ja-JP" sz="1600" dirty="0" smtClean="0">
                  <a:solidFill>
                    <a:schemeClr val="bg1"/>
                  </a:solidFill>
                </a:rPr>
                <a:t>(</a:t>
              </a:r>
              <a:r>
                <a:rPr lang="ja-JP" altLang="en-US" sz="1600" dirty="0" smtClean="0">
                  <a:solidFill>
                    <a:schemeClr val="bg1"/>
                  </a:solidFill>
                </a:rPr>
                <a:t>４番目</a:t>
              </a:r>
              <a:r>
                <a:rPr lang="en-US" altLang="ja-JP" sz="1600" dirty="0" smtClean="0">
                  <a:solidFill>
                    <a:schemeClr val="bg1"/>
                  </a:solidFill>
                </a:rPr>
                <a:t>)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6" name="テキスト ボックス 25"/>
            <p:cNvSpPr txBox="1"/>
            <p:nvPr/>
          </p:nvSpPr>
          <p:spPr>
            <a:xfrm>
              <a:off x="3986502" y="1311038"/>
              <a:ext cx="125184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テント横</a:t>
              </a:r>
              <a:endParaRPr lang="en-US" altLang="ja-JP" sz="1600" dirty="0" smtClean="0">
                <a:solidFill>
                  <a:schemeClr val="bg1"/>
                </a:solidFill>
              </a:endParaRPr>
            </a:p>
            <a:p>
              <a:pPr algn="ctr"/>
              <a:r>
                <a:rPr lang="en-US" altLang="ja-JP" sz="1600" dirty="0" smtClean="0">
                  <a:solidFill>
                    <a:schemeClr val="bg1"/>
                  </a:solidFill>
                </a:rPr>
                <a:t>(</a:t>
              </a:r>
              <a:r>
                <a:rPr lang="ja-JP" altLang="en-US" sz="1600" dirty="0" smtClean="0">
                  <a:solidFill>
                    <a:schemeClr val="bg1"/>
                  </a:solidFill>
                </a:rPr>
                <a:t>３番目</a:t>
              </a:r>
              <a:r>
                <a:rPr lang="en-US" altLang="ja-JP" sz="1600" dirty="0" smtClean="0">
                  <a:solidFill>
                    <a:schemeClr val="bg1"/>
                  </a:solidFill>
                </a:rPr>
                <a:t>)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0166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グループ化 23"/>
          <p:cNvGrpSpPr/>
          <p:nvPr/>
        </p:nvGrpSpPr>
        <p:grpSpPr>
          <a:xfrm>
            <a:off x="2039280" y="909000"/>
            <a:ext cx="8113441" cy="5040000"/>
            <a:chOff x="2039280" y="909000"/>
            <a:chExt cx="8113441" cy="5040000"/>
          </a:xfrm>
        </p:grpSpPr>
        <p:grpSp>
          <p:nvGrpSpPr>
            <p:cNvPr id="8" name="グループ化 7"/>
            <p:cNvGrpSpPr>
              <a:grpSpLocks noChangeAspect="1"/>
            </p:cNvGrpSpPr>
            <p:nvPr/>
          </p:nvGrpSpPr>
          <p:grpSpPr>
            <a:xfrm>
              <a:off x="2039280" y="909000"/>
              <a:ext cx="8113441" cy="5040000"/>
              <a:chOff x="4267200" y="2185989"/>
              <a:chExt cx="3595688" cy="2233611"/>
            </a:xfrm>
          </p:grpSpPr>
          <p:pic>
            <p:nvPicPr>
              <p:cNvPr id="7" name="図 6"/>
              <p:cNvPicPr>
                <a:picLocks noChangeAspect="1"/>
              </p:cNvPicPr>
              <p:nvPr/>
            </p:nvPicPr>
            <p:blipFill>
              <a:blip r:embed="rId2"/>
              <a:srcRect l="44341" t="27199" r="5733" b="31437"/>
              <a:stretch>
                <a:fillRect/>
              </a:stretch>
            </p:blipFill>
            <p:spPr>
              <a:xfrm>
                <a:off x="4267200" y="2185989"/>
                <a:ext cx="3595688" cy="2233611"/>
              </a:xfrm>
              <a:custGeom>
                <a:avLst/>
                <a:gdLst>
                  <a:gd name="connsiteX0" fmla="*/ 0 w 3595688"/>
                  <a:gd name="connsiteY0" fmla="*/ 0 h 2233611"/>
                  <a:gd name="connsiteX1" fmla="*/ 3595688 w 3595688"/>
                  <a:gd name="connsiteY1" fmla="*/ 0 h 2233611"/>
                  <a:gd name="connsiteX2" fmla="*/ 3595688 w 3595688"/>
                  <a:gd name="connsiteY2" fmla="*/ 2233611 h 2233611"/>
                  <a:gd name="connsiteX3" fmla="*/ 0 w 3595688"/>
                  <a:gd name="connsiteY3" fmla="*/ 2233611 h 223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95688" h="2233611">
                    <a:moveTo>
                      <a:pt x="0" y="0"/>
                    </a:moveTo>
                    <a:lnTo>
                      <a:pt x="3595688" y="0"/>
                    </a:lnTo>
                    <a:lnTo>
                      <a:pt x="3595688" y="2233611"/>
                    </a:lnTo>
                    <a:lnTo>
                      <a:pt x="0" y="2233611"/>
                    </a:lnTo>
                    <a:close/>
                  </a:path>
                </a:pathLst>
              </a:custGeom>
            </p:spPr>
          </p:pic>
          <p:pic>
            <p:nvPicPr>
              <p:cNvPr id="6" name="図 5"/>
              <p:cNvPicPr>
                <a:picLocks noChangeAspect="1"/>
              </p:cNvPicPr>
              <p:nvPr/>
            </p:nvPicPr>
            <p:blipFill rotWithShape="1">
              <a:blip r:embed="rId3"/>
              <a:srcRect l="53995" t="27199" r="5733" b="31437"/>
              <a:stretch/>
            </p:blipFill>
            <p:spPr>
              <a:xfrm>
                <a:off x="4962524" y="2185989"/>
                <a:ext cx="2900363" cy="2233611"/>
              </a:xfrm>
              <a:custGeom>
                <a:avLst/>
                <a:gdLst>
                  <a:gd name="connsiteX0" fmla="*/ 0 w 3595688"/>
                  <a:gd name="connsiteY0" fmla="*/ 0 h 2233611"/>
                  <a:gd name="connsiteX1" fmla="*/ 3595688 w 3595688"/>
                  <a:gd name="connsiteY1" fmla="*/ 0 h 2233611"/>
                  <a:gd name="connsiteX2" fmla="*/ 3595688 w 3595688"/>
                  <a:gd name="connsiteY2" fmla="*/ 2233611 h 2233611"/>
                  <a:gd name="connsiteX3" fmla="*/ 0 w 3595688"/>
                  <a:gd name="connsiteY3" fmla="*/ 2233611 h 2233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95688" h="2233611">
                    <a:moveTo>
                      <a:pt x="0" y="0"/>
                    </a:moveTo>
                    <a:lnTo>
                      <a:pt x="3595688" y="0"/>
                    </a:lnTo>
                    <a:lnTo>
                      <a:pt x="3595688" y="2233611"/>
                    </a:lnTo>
                    <a:lnTo>
                      <a:pt x="0" y="2233611"/>
                    </a:lnTo>
                    <a:close/>
                  </a:path>
                </a:pathLst>
              </a:custGeom>
            </p:spPr>
          </p:pic>
        </p:grpSp>
        <p:sp>
          <p:nvSpPr>
            <p:cNvPr id="9" name="テキスト ボックス 8"/>
            <p:cNvSpPr txBox="1"/>
            <p:nvPr/>
          </p:nvSpPr>
          <p:spPr>
            <a:xfrm>
              <a:off x="8575720" y="2365570"/>
              <a:ext cx="7325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시발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8677275" y="3818731"/>
              <a:ext cx="10977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強ポジ横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8925605" y="5277715"/>
              <a:ext cx="109776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強ポジ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6428454" y="3131272"/>
              <a:ext cx="11915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두 번째 역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3" name="テキスト ボックス 12"/>
            <p:cNvSpPr txBox="1"/>
            <p:nvPr/>
          </p:nvSpPr>
          <p:spPr>
            <a:xfrm>
              <a:off x="6776161" y="4211107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이층 건물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3468397" y="2983471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미끄럼대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5735984" y="2814194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미끄럼대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8925605" y="3493072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미끄럼대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7" name="テキスト ボックス 16"/>
            <p:cNvSpPr txBox="1"/>
            <p:nvPr/>
          </p:nvSpPr>
          <p:spPr>
            <a:xfrm>
              <a:off x="6273270" y="1975278"/>
              <a:ext cx="165153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 smtClean="0">
                  <a:solidFill>
                    <a:schemeClr val="bg1"/>
                  </a:solidFill>
                </a:rPr>
                <a:t>움직이지</a:t>
              </a:r>
              <a:endParaRPr lang="en-US" altLang="ko-KR" sz="1600" dirty="0" smtClean="0">
                <a:solidFill>
                  <a:schemeClr val="bg1"/>
                </a:solidFill>
              </a:endParaRPr>
            </a:p>
            <a:p>
              <a:r>
                <a:rPr lang="ko-KR" altLang="en-US" sz="1600" dirty="0" smtClean="0">
                  <a:solidFill>
                    <a:schemeClr val="bg1"/>
                  </a:solidFill>
                </a:rPr>
                <a:t>않는 회전목마</a:t>
              </a:r>
              <a:endParaRPr kumimoji="1" lang="en-US" altLang="ja-JP" sz="16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4863557" y="2475640"/>
              <a:ext cx="8724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다리 위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3805179" y="3429000"/>
              <a:ext cx="13287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세 정거장째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2" name="テキスト ボックス 21"/>
            <p:cNvSpPr txBox="1"/>
            <p:nvPr/>
          </p:nvSpPr>
          <p:spPr>
            <a:xfrm>
              <a:off x="3070944" y="1607682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텐트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3" name="テキスト ボックス 22"/>
            <p:cNvSpPr txBox="1"/>
            <p:nvPr/>
          </p:nvSpPr>
          <p:spPr>
            <a:xfrm>
              <a:off x="2208295" y="4298871"/>
              <a:ext cx="107457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종점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5" name="テキスト ボックス 24"/>
          <p:cNvSpPr txBox="1"/>
          <p:nvPr/>
        </p:nvSpPr>
        <p:spPr>
          <a:xfrm>
            <a:off x="2057998" y="2737250"/>
            <a:ext cx="12518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텐트 </a:t>
            </a:r>
            <a:r>
              <a:rPr lang="ko-KR" altLang="en-US" sz="1600" dirty="0" smtClean="0">
                <a:solidFill>
                  <a:schemeClr val="bg1"/>
                </a:solidFill>
              </a:rPr>
              <a:t>옆</a:t>
            </a:r>
            <a:endParaRPr lang="en-US" altLang="ja-JP" sz="1600" dirty="0" smtClean="0">
              <a:solidFill>
                <a:schemeClr val="bg1"/>
              </a:solidFill>
            </a:endParaRPr>
          </a:p>
          <a:p>
            <a:pPr algn="ctr"/>
            <a:endParaRPr kumimoji="1" lang="ja-JP" altLang="en-US" sz="1600" dirty="0">
              <a:solidFill>
                <a:schemeClr val="bg1"/>
              </a:solidFill>
            </a:endParaRPr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3986502" y="1311038"/>
            <a:ext cx="12518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텐트 </a:t>
            </a:r>
            <a:r>
              <a:rPr lang="ko-KR" altLang="en-US" sz="1600" dirty="0" smtClean="0">
                <a:solidFill>
                  <a:schemeClr val="bg1"/>
                </a:solidFill>
              </a:rPr>
              <a:t>옆</a:t>
            </a:r>
            <a:endParaRPr lang="en-US" altLang="ja-JP" sz="1600" dirty="0" smtClean="0">
              <a:solidFill>
                <a:schemeClr val="bg1"/>
              </a:solidFill>
            </a:endParaRPr>
          </a:p>
          <a:p>
            <a:pPr algn="ctr"/>
            <a:endParaRPr kumimoji="1" lang="ja-JP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1457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グループ化 39"/>
          <p:cNvGrpSpPr/>
          <p:nvPr/>
        </p:nvGrpSpPr>
        <p:grpSpPr>
          <a:xfrm>
            <a:off x="2425593" y="216000"/>
            <a:ext cx="7340814" cy="6426000"/>
            <a:chOff x="2425593" y="216000"/>
            <a:chExt cx="7340814" cy="6426000"/>
          </a:xfrm>
        </p:grpSpPr>
        <p:grpSp>
          <p:nvGrpSpPr>
            <p:cNvPr id="8" name="グループ化 7"/>
            <p:cNvGrpSpPr>
              <a:grpSpLocks noChangeAspect="1"/>
            </p:cNvGrpSpPr>
            <p:nvPr/>
          </p:nvGrpSpPr>
          <p:grpSpPr>
            <a:xfrm>
              <a:off x="2425593" y="216000"/>
              <a:ext cx="7340814" cy="6426000"/>
              <a:chOff x="4439175" y="1912691"/>
              <a:chExt cx="3219975" cy="2818701"/>
            </a:xfrm>
          </p:grpSpPr>
          <p:pic>
            <p:nvPicPr>
              <p:cNvPr id="7" name="図 6"/>
              <p:cNvPicPr>
                <a:picLocks noChangeAspect="1"/>
              </p:cNvPicPr>
              <p:nvPr/>
            </p:nvPicPr>
            <p:blipFill>
              <a:blip r:embed="rId2"/>
              <a:srcRect l="46729" t="22138" r="8562" b="25664"/>
              <a:stretch>
                <a:fillRect/>
              </a:stretch>
            </p:blipFill>
            <p:spPr>
              <a:xfrm>
                <a:off x="4439175" y="1912691"/>
                <a:ext cx="3219975" cy="2818701"/>
              </a:xfrm>
              <a:custGeom>
                <a:avLst/>
                <a:gdLst>
                  <a:gd name="connsiteX0" fmla="*/ 0 w 3219975"/>
                  <a:gd name="connsiteY0" fmla="*/ 0 h 2818701"/>
                  <a:gd name="connsiteX1" fmla="*/ 3219975 w 3219975"/>
                  <a:gd name="connsiteY1" fmla="*/ 0 h 2818701"/>
                  <a:gd name="connsiteX2" fmla="*/ 3219975 w 3219975"/>
                  <a:gd name="connsiteY2" fmla="*/ 2818701 h 2818701"/>
                  <a:gd name="connsiteX3" fmla="*/ 0 w 3219975"/>
                  <a:gd name="connsiteY3" fmla="*/ 2818701 h 28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19975" h="2818701">
                    <a:moveTo>
                      <a:pt x="0" y="0"/>
                    </a:moveTo>
                    <a:lnTo>
                      <a:pt x="3219975" y="0"/>
                    </a:lnTo>
                    <a:lnTo>
                      <a:pt x="3219975" y="2818701"/>
                    </a:lnTo>
                    <a:lnTo>
                      <a:pt x="0" y="2818701"/>
                    </a:lnTo>
                    <a:close/>
                  </a:path>
                </a:pathLst>
              </a:custGeom>
            </p:spPr>
          </p:pic>
          <p:pic>
            <p:nvPicPr>
              <p:cNvPr id="6" name="図 5"/>
              <p:cNvPicPr>
                <a:picLocks noChangeAspect="1"/>
              </p:cNvPicPr>
              <p:nvPr/>
            </p:nvPicPr>
            <p:blipFill rotWithShape="1">
              <a:blip r:embed="rId3"/>
              <a:srcRect l="46729" t="30061" r="8562" b="25664"/>
              <a:stretch/>
            </p:blipFill>
            <p:spPr>
              <a:xfrm>
                <a:off x="4439175" y="2340528"/>
                <a:ext cx="3219975" cy="2390864"/>
              </a:xfrm>
              <a:custGeom>
                <a:avLst/>
                <a:gdLst>
                  <a:gd name="connsiteX0" fmla="*/ 0 w 3219975"/>
                  <a:gd name="connsiteY0" fmla="*/ 0 h 2818701"/>
                  <a:gd name="connsiteX1" fmla="*/ 3219975 w 3219975"/>
                  <a:gd name="connsiteY1" fmla="*/ 0 h 2818701"/>
                  <a:gd name="connsiteX2" fmla="*/ 3219975 w 3219975"/>
                  <a:gd name="connsiteY2" fmla="*/ 2818701 h 2818701"/>
                  <a:gd name="connsiteX3" fmla="*/ 0 w 3219975"/>
                  <a:gd name="connsiteY3" fmla="*/ 2818701 h 28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19975" h="2818701">
                    <a:moveTo>
                      <a:pt x="0" y="0"/>
                    </a:moveTo>
                    <a:lnTo>
                      <a:pt x="3219975" y="0"/>
                    </a:lnTo>
                    <a:lnTo>
                      <a:pt x="3219975" y="2818701"/>
                    </a:lnTo>
                    <a:lnTo>
                      <a:pt x="0" y="2818701"/>
                    </a:lnTo>
                    <a:close/>
                  </a:path>
                </a:pathLst>
              </a:custGeom>
            </p:spPr>
          </p:pic>
        </p:grpSp>
        <p:sp>
          <p:nvSpPr>
            <p:cNvPr id="9" name="テキスト ボックス 8"/>
            <p:cNvSpPr txBox="1"/>
            <p:nvPr/>
          </p:nvSpPr>
          <p:spPr>
            <a:xfrm>
              <a:off x="2904677" y="849634"/>
              <a:ext cx="995896" cy="46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>
                  <a:solidFill>
                    <a:schemeClr val="bg1"/>
                  </a:solidFill>
                </a:rPr>
                <a:t>3</a:t>
              </a:r>
              <a:r>
                <a:rPr kumimoji="1" lang="ja-JP" altLang="en-US" sz="1600" dirty="0" smtClean="0">
                  <a:solidFill>
                    <a:schemeClr val="bg1"/>
                  </a:solidFill>
                </a:rPr>
                <a:t>枚板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5404580" y="1040074"/>
              <a:ext cx="995896" cy="46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>
                  <a:solidFill>
                    <a:schemeClr val="bg1"/>
                  </a:solidFill>
                </a:rPr>
                <a:t>小屋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6930618" y="623383"/>
              <a:ext cx="995896" cy="46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>
                  <a:solidFill>
                    <a:schemeClr val="bg1"/>
                  </a:solidFill>
                </a:rPr>
                <a:t>丸太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0" name="テキスト ボックス 19"/>
            <p:cNvSpPr txBox="1"/>
            <p:nvPr/>
          </p:nvSpPr>
          <p:spPr>
            <a:xfrm>
              <a:off x="7777964" y="731138"/>
              <a:ext cx="1938926" cy="46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ツリーゲート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テキスト ボックス 26"/>
            <p:cNvSpPr txBox="1"/>
            <p:nvPr/>
          </p:nvSpPr>
          <p:spPr>
            <a:xfrm>
              <a:off x="5375552" y="2607937"/>
              <a:ext cx="1118340" cy="46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中央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8" name="テキスト ボックス 27"/>
            <p:cNvSpPr txBox="1"/>
            <p:nvPr/>
          </p:nvSpPr>
          <p:spPr>
            <a:xfrm>
              <a:off x="8965361" y="4124624"/>
              <a:ext cx="801046" cy="46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>
                  <a:solidFill>
                    <a:schemeClr val="bg1"/>
                  </a:solidFill>
                </a:rPr>
                <a:t>L</a:t>
              </a:r>
              <a:r>
                <a:rPr lang="ja-JP" altLang="en-US" sz="1600" dirty="0" smtClean="0">
                  <a:solidFill>
                    <a:schemeClr val="bg1"/>
                  </a:solidFill>
                </a:rPr>
                <a:t>字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4" name="テキスト ボックス 33"/>
            <p:cNvSpPr txBox="1"/>
            <p:nvPr/>
          </p:nvSpPr>
          <p:spPr>
            <a:xfrm>
              <a:off x="7332689" y="2732242"/>
              <a:ext cx="1414738" cy="46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コンテナ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5" name="テキスト ボックス 34"/>
            <p:cNvSpPr txBox="1"/>
            <p:nvPr/>
          </p:nvSpPr>
          <p:spPr>
            <a:xfrm>
              <a:off x="4885834" y="3583309"/>
              <a:ext cx="1174653" cy="46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dirty="0" smtClean="0">
                  <a:solidFill>
                    <a:schemeClr val="bg1"/>
                  </a:solidFill>
                </a:rPr>
                <a:t>外階段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3052344" y="5665408"/>
              <a:ext cx="1174653" cy="46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dirty="0" smtClean="0">
                  <a:solidFill>
                    <a:schemeClr val="bg1"/>
                  </a:solidFill>
                </a:rPr>
                <a:t>最果て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7" name="テキスト ボックス 36"/>
            <p:cNvSpPr txBox="1"/>
            <p:nvPr/>
          </p:nvSpPr>
          <p:spPr>
            <a:xfrm>
              <a:off x="3900573" y="2665862"/>
              <a:ext cx="1174653" cy="460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dirty="0" smtClean="0">
                  <a:solidFill>
                    <a:schemeClr val="bg1"/>
                  </a:solidFill>
                </a:rPr>
                <a:t>タンク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9" name="テキスト ボックス 38"/>
            <p:cNvSpPr txBox="1"/>
            <p:nvPr/>
          </p:nvSpPr>
          <p:spPr>
            <a:xfrm>
              <a:off x="5286173" y="4484737"/>
              <a:ext cx="11746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dirty="0" smtClean="0">
                  <a:solidFill>
                    <a:schemeClr val="bg1"/>
                  </a:solidFill>
                </a:rPr>
                <a:t>工場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41" name="テキスト ボックス 40"/>
            <p:cNvSpPr txBox="1"/>
            <p:nvPr/>
          </p:nvSpPr>
          <p:spPr>
            <a:xfrm>
              <a:off x="6343291" y="5556971"/>
              <a:ext cx="11746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dirty="0" smtClean="0">
                  <a:solidFill>
                    <a:schemeClr val="bg1"/>
                  </a:solidFill>
                </a:rPr>
                <a:t>工場横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554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グループ化 39"/>
          <p:cNvGrpSpPr/>
          <p:nvPr/>
        </p:nvGrpSpPr>
        <p:grpSpPr>
          <a:xfrm>
            <a:off x="2425593" y="216000"/>
            <a:ext cx="7340814" cy="6426000"/>
            <a:chOff x="2425593" y="216000"/>
            <a:chExt cx="7340814" cy="6426000"/>
          </a:xfrm>
        </p:grpSpPr>
        <p:grpSp>
          <p:nvGrpSpPr>
            <p:cNvPr id="8" name="グループ化 7"/>
            <p:cNvGrpSpPr>
              <a:grpSpLocks noChangeAspect="1"/>
            </p:cNvGrpSpPr>
            <p:nvPr/>
          </p:nvGrpSpPr>
          <p:grpSpPr>
            <a:xfrm>
              <a:off x="2425593" y="216000"/>
              <a:ext cx="7340814" cy="6426000"/>
              <a:chOff x="4439175" y="1912691"/>
              <a:chExt cx="3219975" cy="2818701"/>
            </a:xfrm>
          </p:grpSpPr>
          <p:pic>
            <p:nvPicPr>
              <p:cNvPr id="7" name="図 6"/>
              <p:cNvPicPr>
                <a:picLocks noChangeAspect="1"/>
              </p:cNvPicPr>
              <p:nvPr/>
            </p:nvPicPr>
            <p:blipFill>
              <a:blip r:embed="rId2"/>
              <a:srcRect l="46729" t="22138" r="8562" b="25664"/>
              <a:stretch>
                <a:fillRect/>
              </a:stretch>
            </p:blipFill>
            <p:spPr>
              <a:xfrm>
                <a:off x="4439175" y="1912691"/>
                <a:ext cx="3219975" cy="2818701"/>
              </a:xfrm>
              <a:custGeom>
                <a:avLst/>
                <a:gdLst>
                  <a:gd name="connsiteX0" fmla="*/ 0 w 3219975"/>
                  <a:gd name="connsiteY0" fmla="*/ 0 h 2818701"/>
                  <a:gd name="connsiteX1" fmla="*/ 3219975 w 3219975"/>
                  <a:gd name="connsiteY1" fmla="*/ 0 h 2818701"/>
                  <a:gd name="connsiteX2" fmla="*/ 3219975 w 3219975"/>
                  <a:gd name="connsiteY2" fmla="*/ 2818701 h 2818701"/>
                  <a:gd name="connsiteX3" fmla="*/ 0 w 3219975"/>
                  <a:gd name="connsiteY3" fmla="*/ 2818701 h 28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19975" h="2818701">
                    <a:moveTo>
                      <a:pt x="0" y="0"/>
                    </a:moveTo>
                    <a:lnTo>
                      <a:pt x="3219975" y="0"/>
                    </a:lnTo>
                    <a:lnTo>
                      <a:pt x="3219975" y="2818701"/>
                    </a:lnTo>
                    <a:lnTo>
                      <a:pt x="0" y="2818701"/>
                    </a:lnTo>
                    <a:close/>
                  </a:path>
                </a:pathLst>
              </a:custGeom>
            </p:spPr>
          </p:pic>
          <p:pic>
            <p:nvPicPr>
              <p:cNvPr id="6" name="図 5"/>
              <p:cNvPicPr>
                <a:picLocks noChangeAspect="1"/>
              </p:cNvPicPr>
              <p:nvPr/>
            </p:nvPicPr>
            <p:blipFill rotWithShape="1">
              <a:blip r:embed="rId3"/>
              <a:srcRect l="46729" t="30061" r="8562" b="25664"/>
              <a:stretch/>
            </p:blipFill>
            <p:spPr>
              <a:xfrm>
                <a:off x="4439175" y="2340528"/>
                <a:ext cx="3219975" cy="2390864"/>
              </a:xfrm>
              <a:custGeom>
                <a:avLst/>
                <a:gdLst>
                  <a:gd name="connsiteX0" fmla="*/ 0 w 3219975"/>
                  <a:gd name="connsiteY0" fmla="*/ 0 h 2818701"/>
                  <a:gd name="connsiteX1" fmla="*/ 3219975 w 3219975"/>
                  <a:gd name="connsiteY1" fmla="*/ 0 h 2818701"/>
                  <a:gd name="connsiteX2" fmla="*/ 3219975 w 3219975"/>
                  <a:gd name="connsiteY2" fmla="*/ 2818701 h 2818701"/>
                  <a:gd name="connsiteX3" fmla="*/ 0 w 3219975"/>
                  <a:gd name="connsiteY3" fmla="*/ 2818701 h 2818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19975" h="2818701">
                    <a:moveTo>
                      <a:pt x="0" y="0"/>
                    </a:moveTo>
                    <a:lnTo>
                      <a:pt x="3219975" y="0"/>
                    </a:lnTo>
                    <a:lnTo>
                      <a:pt x="3219975" y="2818701"/>
                    </a:lnTo>
                    <a:lnTo>
                      <a:pt x="0" y="2818701"/>
                    </a:lnTo>
                    <a:close/>
                  </a:path>
                </a:pathLst>
              </a:custGeom>
            </p:spPr>
          </p:pic>
        </p:grpSp>
        <p:sp>
          <p:nvSpPr>
            <p:cNvPr id="9" name="テキスト ボックス 8"/>
            <p:cNvSpPr txBox="1"/>
            <p:nvPr/>
          </p:nvSpPr>
          <p:spPr>
            <a:xfrm>
              <a:off x="2671400" y="849634"/>
              <a:ext cx="14624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세 장의 판자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5404580" y="1040074"/>
              <a:ext cx="9958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소옥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6930618" y="623383"/>
              <a:ext cx="9958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통나무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7" name="テキスト ボックス 26"/>
            <p:cNvSpPr txBox="1"/>
            <p:nvPr/>
          </p:nvSpPr>
          <p:spPr>
            <a:xfrm>
              <a:off x="5375552" y="2607937"/>
              <a:ext cx="11183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중앙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8" name="テキスト ボックス 27"/>
            <p:cNvSpPr txBox="1"/>
            <p:nvPr/>
          </p:nvSpPr>
          <p:spPr>
            <a:xfrm>
              <a:off x="8965361" y="4124624"/>
              <a:ext cx="80104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>
                  <a:solidFill>
                    <a:schemeClr val="bg1"/>
                  </a:solidFill>
                </a:rPr>
                <a:t>L</a:t>
              </a:r>
              <a:r>
                <a:rPr lang="ko-KR" altLang="en-US" sz="1600" dirty="0">
                  <a:solidFill>
                    <a:schemeClr val="bg1"/>
                  </a:solidFill>
                </a:rPr>
                <a:t>자형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5" name="テキスト ボックス 34"/>
            <p:cNvSpPr txBox="1"/>
            <p:nvPr/>
          </p:nvSpPr>
          <p:spPr>
            <a:xfrm>
              <a:off x="4885834" y="3583309"/>
              <a:ext cx="11746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바깥 계단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6" name="テキスト ボックス 35"/>
            <p:cNvSpPr txBox="1"/>
            <p:nvPr/>
          </p:nvSpPr>
          <p:spPr>
            <a:xfrm>
              <a:off x="3052344" y="5665408"/>
              <a:ext cx="11746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최후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9" name="テキスト ボックス 38"/>
            <p:cNvSpPr txBox="1"/>
            <p:nvPr/>
          </p:nvSpPr>
          <p:spPr>
            <a:xfrm>
              <a:off x="5286173" y="4484737"/>
              <a:ext cx="11746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공장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" name="テキスト ボックス 16"/>
          <p:cNvSpPr txBox="1"/>
          <p:nvPr/>
        </p:nvSpPr>
        <p:spPr>
          <a:xfrm>
            <a:off x="6343291" y="5556971"/>
            <a:ext cx="1174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공장 옆</a:t>
            </a:r>
            <a:endParaRPr kumimoji="1" lang="ja-JP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80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グループ化 18"/>
          <p:cNvGrpSpPr/>
          <p:nvPr/>
        </p:nvGrpSpPr>
        <p:grpSpPr>
          <a:xfrm>
            <a:off x="3396000" y="215966"/>
            <a:ext cx="5400000" cy="6426068"/>
            <a:chOff x="3305175" y="107883"/>
            <a:chExt cx="5400000" cy="6426068"/>
          </a:xfrm>
        </p:grpSpPr>
        <p:grpSp>
          <p:nvGrpSpPr>
            <p:cNvPr id="7" name="グループ化 6"/>
            <p:cNvGrpSpPr/>
            <p:nvPr/>
          </p:nvGrpSpPr>
          <p:grpSpPr>
            <a:xfrm>
              <a:off x="3305175" y="107883"/>
              <a:ext cx="5400000" cy="6426068"/>
              <a:chOff x="4677956" y="1521196"/>
              <a:chExt cx="2858225" cy="3401324"/>
            </a:xfrm>
          </p:grpSpPr>
          <p:pic>
            <p:nvPicPr>
              <p:cNvPr id="6" name="図 5"/>
              <p:cNvPicPr>
                <a:picLocks noChangeAspect="1"/>
              </p:cNvPicPr>
              <p:nvPr/>
            </p:nvPicPr>
            <p:blipFill>
              <a:blip r:embed="rId2"/>
              <a:srcRect l="50044" t="14888" r="10269" b="22124"/>
              <a:stretch>
                <a:fillRect/>
              </a:stretch>
            </p:blipFill>
            <p:spPr>
              <a:xfrm>
                <a:off x="4677956" y="1521196"/>
                <a:ext cx="2858225" cy="3401324"/>
              </a:xfrm>
              <a:custGeom>
                <a:avLst/>
                <a:gdLst>
                  <a:gd name="connsiteX0" fmla="*/ 0 w 2858225"/>
                  <a:gd name="connsiteY0" fmla="*/ 0 h 3401324"/>
                  <a:gd name="connsiteX1" fmla="*/ 2858225 w 2858225"/>
                  <a:gd name="connsiteY1" fmla="*/ 0 h 3401324"/>
                  <a:gd name="connsiteX2" fmla="*/ 2858225 w 2858225"/>
                  <a:gd name="connsiteY2" fmla="*/ 3401324 h 3401324"/>
                  <a:gd name="connsiteX3" fmla="*/ 0 w 2858225"/>
                  <a:gd name="connsiteY3" fmla="*/ 3401324 h 3401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58225" h="3401324">
                    <a:moveTo>
                      <a:pt x="0" y="0"/>
                    </a:moveTo>
                    <a:lnTo>
                      <a:pt x="2858225" y="0"/>
                    </a:lnTo>
                    <a:lnTo>
                      <a:pt x="2858225" y="3401324"/>
                    </a:lnTo>
                    <a:lnTo>
                      <a:pt x="0" y="3401324"/>
                    </a:lnTo>
                    <a:close/>
                  </a:path>
                </a:pathLst>
              </a:custGeom>
            </p:spPr>
          </p:pic>
          <p:pic>
            <p:nvPicPr>
              <p:cNvPr id="5" name="図 4"/>
              <p:cNvPicPr>
                <a:picLocks noChangeAspect="1"/>
              </p:cNvPicPr>
              <p:nvPr/>
            </p:nvPicPr>
            <p:blipFill rotWithShape="1">
              <a:blip r:embed="rId3"/>
              <a:srcRect l="50044" t="14888" r="10269" b="44702"/>
              <a:stretch/>
            </p:blipFill>
            <p:spPr>
              <a:xfrm>
                <a:off x="4677956" y="1521196"/>
                <a:ext cx="2858225" cy="2182124"/>
              </a:xfrm>
              <a:custGeom>
                <a:avLst/>
                <a:gdLst>
                  <a:gd name="connsiteX0" fmla="*/ 0 w 2858225"/>
                  <a:gd name="connsiteY0" fmla="*/ 0 h 3401324"/>
                  <a:gd name="connsiteX1" fmla="*/ 2858225 w 2858225"/>
                  <a:gd name="connsiteY1" fmla="*/ 0 h 3401324"/>
                  <a:gd name="connsiteX2" fmla="*/ 2858225 w 2858225"/>
                  <a:gd name="connsiteY2" fmla="*/ 3401324 h 3401324"/>
                  <a:gd name="connsiteX3" fmla="*/ 0 w 2858225"/>
                  <a:gd name="connsiteY3" fmla="*/ 3401324 h 34013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858225" h="3401324">
                    <a:moveTo>
                      <a:pt x="0" y="0"/>
                    </a:moveTo>
                    <a:lnTo>
                      <a:pt x="2858225" y="0"/>
                    </a:lnTo>
                    <a:lnTo>
                      <a:pt x="2858225" y="3401324"/>
                    </a:lnTo>
                    <a:lnTo>
                      <a:pt x="0" y="3401324"/>
                    </a:lnTo>
                    <a:close/>
                  </a:path>
                </a:pathLst>
              </a:custGeom>
            </p:spPr>
          </p:pic>
        </p:grpSp>
        <p:sp>
          <p:nvSpPr>
            <p:cNvPr id="8" name="テキスト ボックス 7"/>
            <p:cNvSpPr txBox="1"/>
            <p:nvPr/>
          </p:nvSpPr>
          <p:spPr>
            <a:xfrm>
              <a:off x="3546520" y="1184633"/>
              <a:ext cx="732594" cy="327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dirty="0" smtClean="0">
                  <a:solidFill>
                    <a:schemeClr val="bg1"/>
                  </a:solidFill>
                </a:rPr>
                <a:t>駅前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9" name="テキスト ボックス 8"/>
            <p:cNvSpPr txBox="1"/>
            <p:nvPr/>
          </p:nvSpPr>
          <p:spPr>
            <a:xfrm>
              <a:off x="4701469" y="1251902"/>
              <a:ext cx="827817" cy="327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smtClean="0">
                  <a:solidFill>
                    <a:schemeClr val="bg1"/>
                  </a:solidFill>
                </a:rPr>
                <a:t>路地裏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0" name="テキスト ボックス 9"/>
            <p:cNvSpPr txBox="1"/>
            <p:nvPr/>
          </p:nvSpPr>
          <p:spPr>
            <a:xfrm>
              <a:off x="6094780" y="616066"/>
              <a:ext cx="827817" cy="327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dirty="0" smtClean="0">
                  <a:solidFill>
                    <a:schemeClr val="bg1"/>
                  </a:solidFill>
                </a:rPr>
                <a:t>離れ横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1" name="テキスト ボックス 10"/>
            <p:cNvSpPr txBox="1"/>
            <p:nvPr/>
          </p:nvSpPr>
          <p:spPr>
            <a:xfrm>
              <a:off x="7621905" y="1611288"/>
              <a:ext cx="827817" cy="327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z="1600" dirty="0" smtClean="0">
                  <a:solidFill>
                    <a:schemeClr val="bg1"/>
                  </a:solidFill>
                </a:rPr>
                <a:t>3</a:t>
              </a:r>
              <a:r>
                <a:rPr kumimoji="1" lang="ja-JP" altLang="en-US" sz="1600" dirty="0" smtClean="0">
                  <a:solidFill>
                    <a:schemeClr val="bg1"/>
                  </a:solidFill>
                </a:rPr>
                <a:t>枚板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2" name="テキスト ボックス 11"/>
            <p:cNvSpPr txBox="1"/>
            <p:nvPr/>
          </p:nvSpPr>
          <p:spPr>
            <a:xfrm>
              <a:off x="5032485" y="2873745"/>
              <a:ext cx="827817" cy="327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dirty="0" smtClean="0">
                  <a:solidFill>
                    <a:schemeClr val="bg1"/>
                  </a:solidFill>
                </a:rPr>
                <a:t>中央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4" name="テキスト ボックス 13"/>
            <p:cNvSpPr txBox="1"/>
            <p:nvPr/>
          </p:nvSpPr>
          <p:spPr>
            <a:xfrm>
              <a:off x="6507197" y="4230535"/>
              <a:ext cx="993687" cy="327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墓前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5" name="テキスト ボックス 14"/>
            <p:cNvSpPr txBox="1"/>
            <p:nvPr/>
          </p:nvSpPr>
          <p:spPr>
            <a:xfrm>
              <a:off x="5302906" y="3902999"/>
              <a:ext cx="993687" cy="327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>
                  <a:solidFill>
                    <a:schemeClr val="bg1"/>
                  </a:solidFill>
                </a:rPr>
                <a:t>2</a:t>
              </a:r>
              <a:r>
                <a:rPr lang="ja-JP" altLang="en-US" sz="1600" dirty="0" smtClean="0">
                  <a:solidFill>
                    <a:schemeClr val="bg1"/>
                  </a:solidFill>
                </a:rPr>
                <a:t>階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6" name="テキスト ボックス 15"/>
            <p:cNvSpPr txBox="1"/>
            <p:nvPr/>
          </p:nvSpPr>
          <p:spPr>
            <a:xfrm>
              <a:off x="3546520" y="2911670"/>
              <a:ext cx="732594" cy="327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ja-JP" sz="1600" dirty="0" smtClean="0">
                  <a:solidFill>
                    <a:schemeClr val="bg1"/>
                  </a:solidFill>
                </a:rPr>
                <a:t>S</a:t>
              </a:r>
              <a:r>
                <a:rPr lang="ja-JP" altLang="en-US" sz="1600" dirty="0" smtClean="0">
                  <a:solidFill>
                    <a:schemeClr val="bg1"/>
                  </a:solidFill>
                </a:rPr>
                <a:t>字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8" name="テキスト ボックス 17"/>
            <p:cNvSpPr txBox="1"/>
            <p:nvPr/>
          </p:nvSpPr>
          <p:spPr>
            <a:xfrm>
              <a:off x="6547286" y="5218475"/>
              <a:ext cx="99368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600" dirty="0" smtClean="0">
                  <a:solidFill>
                    <a:schemeClr val="bg1"/>
                  </a:solidFill>
                </a:rPr>
                <a:t>墓場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21" name="テキスト ボックス 20"/>
            <p:cNvSpPr txBox="1"/>
            <p:nvPr/>
          </p:nvSpPr>
          <p:spPr>
            <a:xfrm>
              <a:off x="7127064" y="695818"/>
              <a:ext cx="8278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1600" dirty="0" smtClean="0">
                  <a:solidFill>
                    <a:schemeClr val="bg1"/>
                  </a:solidFill>
                </a:rPr>
                <a:t>離れ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テキスト ボックス 19"/>
          <p:cNvSpPr txBox="1"/>
          <p:nvPr/>
        </p:nvSpPr>
        <p:spPr>
          <a:xfrm>
            <a:off x="7399140" y="2539508"/>
            <a:ext cx="1049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600" dirty="0" smtClean="0">
                <a:solidFill>
                  <a:schemeClr val="bg1"/>
                </a:solidFill>
              </a:rPr>
              <a:t>美智子前</a:t>
            </a:r>
            <a:endParaRPr kumimoji="1" lang="ja-JP" alt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81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/>
          <p:cNvGrpSpPr/>
          <p:nvPr/>
        </p:nvGrpSpPr>
        <p:grpSpPr>
          <a:xfrm>
            <a:off x="3396000" y="215966"/>
            <a:ext cx="5400000" cy="6426068"/>
            <a:chOff x="3396000" y="215966"/>
            <a:chExt cx="5400000" cy="6426068"/>
          </a:xfrm>
        </p:grpSpPr>
        <p:grpSp>
          <p:nvGrpSpPr>
            <p:cNvPr id="19" name="グループ化 18"/>
            <p:cNvGrpSpPr/>
            <p:nvPr/>
          </p:nvGrpSpPr>
          <p:grpSpPr>
            <a:xfrm>
              <a:off x="3396000" y="215966"/>
              <a:ext cx="5400000" cy="6426068"/>
              <a:chOff x="3305175" y="107883"/>
              <a:chExt cx="5400000" cy="6426068"/>
            </a:xfrm>
          </p:grpSpPr>
          <p:grpSp>
            <p:nvGrpSpPr>
              <p:cNvPr id="7" name="グループ化 6"/>
              <p:cNvGrpSpPr/>
              <p:nvPr/>
            </p:nvGrpSpPr>
            <p:grpSpPr>
              <a:xfrm>
                <a:off x="3305175" y="107883"/>
                <a:ext cx="5400000" cy="6426068"/>
                <a:chOff x="4677956" y="1521196"/>
                <a:chExt cx="2858225" cy="3401324"/>
              </a:xfrm>
            </p:grpSpPr>
            <p:pic>
              <p:nvPicPr>
                <p:cNvPr id="6" name="図 5"/>
                <p:cNvPicPr>
                  <a:picLocks noChangeAspect="1"/>
                </p:cNvPicPr>
                <p:nvPr/>
              </p:nvPicPr>
              <p:blipFill>
                <a:blip r:embed="rId2"/>
                <a:srcRect l="50044" t="14888" r="10269" b="22124"/>
                <a:stretch>
                  <a:fillRect/>
                </a:stretch>
              </p:blipFill>
              <p:spPr>
                <a:xfrm>
                  <a:off x="4677956" y="1521196"/>
                  <a:ext cx="2858225" cy="3401324"/>
                </a:xfrm>
                <a:custGeom>
                  <a:avLst/>
                  <a:gdLst>
                    <a:gd name="connsiteX0" fmla="*/ 0 w 2858225"/>
                    <a:gd name="connsiteY0" fmla="*/ 0 h 3401324"/>
                    <a:gd name="connsiteX1" fmla="*/ 2858225 w 2858225"/>
                    <a:gd name="connsiteY1" fmla="*/ 0 h 3401324"/>
                    <a:gd name="connsiteX2" fmla="*/ 2858225 w 2858225"/>
                    <a:gd name="connsiteY2" fmla="*/ 3401324 h 3401324"/>
                    <a:gd name="connsiteX3" fmla="*/ 0 w 2858225"/>
                    <a:gd name="connsiteY3" fmla="*/ 3401324 h 3401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58225" h="3401324">
                      <a:moveTo>
                        <a:pt x="0" y="0"/>
                      </a:moveTo>
                      <a:lnTo>
                        <a:pt x="2858225" y="0"/>
                      </a:lnTo>
                      <a:lnTo>
                        <a:pt x="2858225" y="3401324"/>
                      </a:lnTo>
                      <a:lnTo>
                        <a:pt x="0" y="3401324"/>
                      </a:lnTo>
                      <a:close/>
                    </a:path>
                  </a:pathLst>
                </a:custGeom>
              </p:spPr>
            </p:pic>
            <p:pic>
              <p:nvPicPr>
                <p:cNvPr id="5" name="図 4"/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0044" t="14888" r="10269" b="44702"/>
                <a:stretch/>
              </p:blipFill>
              <p:spPr>
                <a:xfrm>
                  <a:off x="4677956" y="1521196"/>
                  <a:ext cx="2858225" cy="2182124"/>
                </a:xfrm>
                <a:custGeom>
                  <a:avLst/>
                  <a:gdLst>
                    <a:gd name="connsiteX0" fmla="*/ 0 w 2858225"/>
                    <a:gd name="connsiteY0" fmla="*/ 0 h 3401324"/>
                    <a:gd name="connsiteX1" fmla="*/ 2858225 w 2858225"/>
                    <a:gd name="connsiteY1" fmla="*/ 0 h 3401324"/>
                    <a:gd name="connsiteX2" fmla="*/ 2858225 w 2858225"/>
                    <a:gd name="connsiteY2" fmla="*/ 3401324 h 3401324"/>
                    <a:gd name="connsiteX3" fmla="*/ 0 w 2858225"/>
                    <a:gd name="connsiteY3" fmla="*/ 3401324 h 3401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58225" h="3401324">
                      <a:moveTo>
                        <a:pt x="0" y="0"/>
                      </a:moveTo>
                      <a:lnTo>
                        <a:pt x="2858225" y="0"/>
                      </a:lnTo>
                      <a:lnTo>
                        <a:pt x="2858225" y="3401324"/>
                      </a:lnTo>
                      <a:lnTo>
                        <a:pt x="0" y="3401324"/>
                      </a:lnTo>
                      <a:close/>
                    </a:path>
                  </a:pathLst>
                </a:custGeom>
              </p:spPr>
            </p:pic>
          </p:grpSp>
          <p:sp>
            <p:nvSpPr>
              <p:cNvPr id="8" name="テキスト ボックス 7"/>
              <p:cNvSpPr txBox="1"/>
              <p:nvPr/>
            </p:nvSpPr>
            <p:spPr>
              <a:xfrm>
                <a:off x="3546520" y="1184633"/>
                <a:ext cx="73259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</a:rPr>
                  <a:t>역전</a:t>
                </a:r>
                <a:endParaRPr kumimoji="1" lang="ja-JP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テキスト ボックス 9"/>
              <p:cNvSpPr txBox="1"/>
              <p:nvPr/>
            </p:nvSpPr>
            <p:spPr>
              <a:xfrm>
                <a:off x="5983502" y="616066"/>
                <a:ext cx="105037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</a:rPr>
                  <a:t>별채 옆</a:t>
                </a:r>
                <a:endParaRPr kumimoji="1" lang="ja-JP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" name="テキスト ボックス 10"/>
              <p:cNvSpPr txBox="1"/>
              <p:nvPr/>
            </p:nvSpPr>
            <p:spPr>
              <a:xfrm>
                <a:off x="7288615" y="1611288"/>
                <a:ext cx="139914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</a:rPr>
                  <a:t>세 장의 판자</a:t>
                </a:r>
                <a:endParaRPr kumimoji="1" lang="ja-JP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テキスト ボックス 11"/>
              <p:cNvSpPr txBox="1"/>
              <p:nvPr/>
            </p:nvSpPr>
            <p:spPr>
              <a:xfrm>
                <a:off x="5032485" y="2873745"/>
                <a:ext cx="82781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</a:rPr>
                  <a:t>중앙</a:t>
                </a:r>
                <a:endParaRPr kumimoji="1" lang="ja-JP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テキスト ボックス 13"/>
              <p:cNvSpPr txBox="1"/>
              <p:nvPr/>
            </p:nvSpPr>
            <p:spPr>
              <a:xfrm>
                <a:off x="6507197" y="4230535"/>
                <a:ext cx="99368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</a:rPr>
                  <a:t>묘지 앞</a:t>
                </a:r>
                <a:endParaRPr kumimoji="1" lang="ja-JP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テキスト ボックス 14"/>
              <p:cNvSpPr txBox="1"/>
              <p:nvPr/>
            </p:nvSpPr>
            <p:spPr>
              <a:xfrm>
                <a:off x="5302906" y="3902999"/>
                <a:ext cx="99368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</a:rPr>
                  <a:t>이층</a:t>
                </a:r>
                <a:endParaRPr kumimoji="1" lang="ja-JP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テキスト ボックス 15"/>
              <p:cNvSpPr txBox="1"/>
              <p:nvPr/>
            </p:nvSpPr>
            <p:spPr>
              <a:xfrm>
                <a:off x="3546520" y="2911670"/>
                <a:ext cx="73259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ja-JP" sz="1600" dirty="0">
                    <a:solidFill>
                      <a:schemeClr val="bg1"/>
                    </a:solidFill>
                  </a:rPr>
                  <a:t>S</a:t>
                </a:r>
                <a:r>
                  <a:rPr lang="ko-KR" altLang="en-US" sz="1600" dirty="0">
                    <a:solidFill>
                      <a:schemeClr val="bg1"/>
                    </a:solidFill>
                  </a:rPr>
                  <a:t>자형</a:t>
                </a:r>
                <a:endParaRPr kumimoji="1" lang="ja-JP" altLang="en-US" sz="1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テキスト ボックス 17"/>
              <p:cNvSpPr txBox="1"/>
              <p:nvPr/>
            </p:nvSpPr>
            <p:spPr>
              <a:xfrm>
                <a:off x="6547286" y="5218475"/>
                <a:ext cx="99368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</a:rPr>
                  <a:t>묘지</a:t>
                </a:r>
                <a:endParaRPr kumimoji="1" lang="ja-JP" altLang="en-US" sz="16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7" name="テキスト ボックス 16"/>
            <p:cNvSpPr txBox="1"/>
            <p:nvPr/>
          </p:nvSpPr>
          <p:spPr>
            <a:xfrm>
              <a:off x="7217889" y="803901"/>
              <a:ext cx="82781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</a:rPr>
                <a:t>별채</a:t>
              </a:r>
              <a:endParaRPr kumimoji="1" lang="ja-JP" altLang="en-US" sz="1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0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147</Words>
  <Application>Microsoft Office PowerPoint</Application>
  <PresentationFormat>ワイド画面</PresentationFormat>
  <Paragraphs>98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3" baseType="lpstr">
      <vt:lpstr>맑은 고딕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安藤大貴</dc:creator>
  <cp:lastModifiedBy>安藤大貴</cp:lastModifiedBy>
  <cp:revision>86</cp:revision>
  <dcterms:created xsi:type="dcterms:W3CDTF">2025-02-09T11:08:34Z</dcterms:created>
  <dcterms:modified xsi:type="dcterms:W3CDTF">2025-02-09T12:38:54Z</dcterms:modified>
</cp:coreProperties>
</file>

<file path=docProps/thumbnail.jpeg>
</file>